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Westonia" charset="1" panose="02000505020000020003"/>
      <p:regular r:id="rId7"/>
    </p:embeddedFont>
    <p:embeddedFont>
      <p:font typeface="Be Vietnam" charset="1" panose="00000500000000000000"/>
      <p:regular r:id="rId8"/>
    </p:embeddedFont>
    <p:embeddedFont>
      <p:font typeface="Be Vietnam Ultra-Bold" charset="1" panose="00000900000000000000"/>
      <p:regular r:id="rId9"/>
    </p:embeddedFont>
    <p:embeddedFont>
      <p:font typeface="Be Vietnam Medium" charset="1" panose="000006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43891200" y="0"/>
                </a:moveTo>
                <a:lnTo>
                  <a:pt x="43891200" y="29260800"/>
                </a:lnTo>
                <a:lnTo>
                  <a:pt x="0" y="29260800"/>
                </a:lnTo>
                <a:lnTo>
                  <a:pt x="0" y="0"/>
                </a:lnTo>
                <a:lnTo>
                  <a:pt x="43891200" y="0"/>
                </a:lnTo>
                <a:close/>
              </a:path>
            </a:pathLst>
          </a:custGeom>
          <a:blipFill>
            <a:blip r:embed="rId2"/>
            <a:stretch>
              <a:fillRect l="-260" t="-36267" r="-3395" b="-5642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7331590">
            <a:off x="2117405" y="2907582"/>
            <a:ext cx="4884219" cy="6081518"/>
          </a:xfrm>
          <a:custGeom>
            <a:avLst/>
            <a:gdLst/>
            <a:ahLst/>
            <a:cxnLst/>
            <a:rect r="r" b="b" t="t" l="l"/>
            <a:pathLst>
              <a:path h="6081518" w="4884219">
                <a:moveTo>
                  <a:pt x="4884219" y="6081518"/>
                </a:moveTo>
                <a:lnTo>
                  <a:pt x="0" y="6081518"/>
                </a:lnTo>
                <a:lnTo>
                  <a:pt x="0" y="0"/>
                </a:lnTo>
                <a:lnTo>
                  <a:pt x="4884219" y="0"/>
                </a:lnTo>
                <a:lnTo>
                  <a:pt x="4884219" y="6081518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926080" y="3460680"/>
            <a:ext cx="23408640" cy="36969840"/>
            <a:chOff x="0" y="0"/>
            <a:chExt cx="660400" cy="10429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0400" cy="1042986"/>
            </a:xfrm>
            <a:custGeom>
              <a:avLst/>
              <a:gdLst/>
              <a:ahLst/>
              <a:cxnLst/>
              <a:rect r="r" b="b" t="t" l="l"/>
              <a:pathLst>
                <a:path h="1042986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615"/>
                  </a:cubicBezTo>
                  <a:lnTo>
                    <a:pt x="660400" y="1042986"/>
                  </a:lnTo>
                  <a:lnTo>
                    <a:pt x="0" y="1042986"/>
                  </a:lnTo>
                  <a:lnTo>
                    <a:pt x="0" y="33414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22225"/>
              <a:ext cx="660400" cy="1020761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58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634132" y="29556125"/>
            <a:ext cx="10614304" cy="8969087"/>
          </a:xfrm>
          <a:custGeom>
            <a:avLst/>
            <a:gdLst/>
            <a:ahLst/>
            <a:cxnLst/>
            <a:rect r="r" b="b" t="t" l="l"/>
            <a:pathLst>
              <a:path h="8969087" w="10614304">
                <a:moveTo>
                  <a:pt x="0" y="0"/>
                </a:moveTo>
                <a:lnTo>
                  <a:pt x="10614304" y="0"/>
                </a:lnTo>
                <a:lnTo>
                  <a:pt x="10614304" y="8969088"/>
                </a:lnTo>
                <a:lnTo>
                  <a:pt x="0" y="8969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49141">
            <a:off x="23743522" y="35194460"/>
            <a:ext cx="3292785" cy="4103159"/>
          </a:xfrm>
          <a:custGeom>
            <a:avLst/>
            <a:gdLst/>
            <a:ahLst/>
            <a:cxnLst/>
            <a:rect r="r" b="b" t="t" l="l"/>
            <a:pathLst>
              <a:path h="4103159" w="3292785">
                <a:moveTo>
                  <a:pt x="0" y="0"/>
                </a:moveTo>
                <a:lnTo>
                  <a:pt x="3292785" y="0"/>
                </a:lnTo>
                <a:lnTo>
                  <a:pt x="3292785" y="4103158"/>
                </a:lnTo>
                <a:lnTo>
                  <a:pt x="0" y="41031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6683959">
            <a:off x="20396515" y="33900779"/>
            <a:ext cx="8479161" cy="3635440"/>
          </a:xfrm>
          <a:custGeom>
            <a:avLst/>
            <a:gdLst/>
            <a:ahLst/>
            <a:cxnLst/>
            <a:rect r="r" b="b" t="t" l="l"/>
            <a:pathLst>
              <a:path h="3635440" w="8479161">
                <a:moveTo>
                  <a:pt x="8479161" y="0"/>
                </a:moveTo>
                <a:lnTo>
                  <a:pt x="0" y="0"/>
                </a:lnTo>
                <a:lnTo>
                  <a:pt x="0" y="3635440"/>
                </a:lnTo>
                <a:lnTo>
                  <a:pt x="8479161" y="3635440"/>
                </a:lnTo>
                <a:lnTo>
                  <a:pt x="8479161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632229" y="27216049"/>
            <a:ext cx="14488755" cy="12532773"/>
          </a:xfrm>
          <a:custGeom>
            <a:avLst/>
            <a:gdLst/>
            <a:ahLst/>
            <a:cxnLst/>
            <a:rect r="r" b="b" t="t" l="l"/>
            <a:pathLst>
              <a:path h="12532773" w="14488755">
                <a:moveTo>
                  <a:pt x="0" y="0"/>
                </a:moveTo>
                <a:lnTo>
                  <a:pt x="14488755" y="0"/>
                </a:lnTo>
                <a:lnTo>
                  <a:pt x="14488755" y="12532774"/>
                </a:lnTo>
                <a:lnTo>
                  <a:pt x="0" y="125327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13941507" y="23943221"/>
            <a:ext cx="0" cy="3103711"/>
          </a:xfrm>
          <a:prstGeom prst="line">
            <a:avLst/>
          </a:prstGeom>
          <a:ln cap="rnd" w="76200">
            <a:solidFill>
              <a:srgbClr val="646E3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6138948" y="22779121"/>
            <a:ext cx="16982904" cy="0"/>
          </a:xfrm>
          <a:prstGeom prst="line">
            <a:avLst/>
          </a:prstGeom>
          <a:ln cap="flat" w="76200">
            <a:solidFill>
              <a:srgbClr val="646E3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1407068">
            <a:off x="4374839" y="30620907"/>
            <a:ext cx="6922655" cy="3556514"/>
          </a:xfrm>
          <a:custGeom>
            <a:avLst/>
            <a:gdLst/>
            <a:ahLst/>
            <a:cxnLst/>
            <a:rect r="r" b="b" t="t" l="l"/>
            <a:pathLst>
              <a:path h="3556514" w="6922655">
                <a:moveTo>
                  <a:pt x="0" y="0"/>
                </a:moveTo>
                <a:lnTo>
                  <a:pt x="6922655" y="0"/>
                </a:lnTo>
                <a:lnTo>
                  <a:pt x="6922655" y="3556514"/>
                </a:lnTo>
                <a:lnTo>
                  <a:pt x="0" y="35565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3217501">
            <a:off x="6783958" y="29123475"/>
            <a:ext cx="6922655" cy="3556514"/>
          </a:xfrm>
          <a:custGeom>
            <a:avLst/>
            <a:gdLst/>
            <a:ahLst/>
            <a:cxnLst/>
            <a:rect r="r" b="b" t="t" l="l"/>
            <a:pathLst>
              <a:path h="3556514" w="6922655">
                <a:moveTo>
                  <a:pt x="6922654" y="0"/>
                </a:moveTo>
                <a:lnTo>
                  <a:pt x="0" y="0"/>
                </a:lnTo>
                <a:lnTo>
                  <a:pt x="0" y="3556514"/>
                </a:lnTo>
                <a:lnTo>
                  <a:pt x="6922654" y="3556514"/>
                </a:lnTo>
                <a:lnTo>
                  <a:pt x="6922654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635599">
            <a:off x="7834211" y="31076451"/>
            <a:ext cx="2559293" cy="3967897"/>
          </a:xfrm>
          <a:custGeom>
            <a:avLst/>
            <a:gdLst/>
            <a:ahLst/>
            <a:cxnLst/>
            <a:rect r="r" b="b" t="t" l="l"/>
            <a:pathLst>
              <a:path h="3967897" w="2559293">
                <a:moveTo>
                  <a:pt x="0" y="0"/>
                </a:moveTo>
                <a:lnTo>
                  <a:pt x="2559293" y="0"/>
                </a:lnTo>
                <a:lnTo>
                  <a:pt x="2559293" y="3967897"/>
                </a:lnTo>
                <a:lnTo>
                  <a:pt x="0" y="39678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432759">
            <a:off x="5030637" y="30140037"/>
            <a:ext cx="1731676" cy="2684769"/>
          </a:xfrm>
          <a:custGeom>
            <a:avLst/>
            <a:gdLst/>
            <a:ahLst/>
            <a:cxnLst/>
            <a:rect r="r" b="b" t="t" l="l"/>
            <a:pathLst>
              <a:path h="2684769" w="1731676">
                <a:moveTo>
                  <a:pt x="0" y="0"/>
                </a:moveTo>
                <a:lnTo>
                  <a:pt x="1731677" y="0"/>
                </a:lnTo>
                <a:lnTo>
                  <a:pt x="1731677" y="2684769"/>
                </a:lnTo>
                <a:lnTo>
                  <a:pt x="0" y="26847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-612024">
            <a:off x="7920855" y="6257507"/>
            <a:ext cx="9052865" cy="4878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2036"/>
              </a:lnSpc>
            </a:pPr>
            <a:r>
              <a:rPr lang="en-US" sz="32036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Miss</a:t>
            </a:r>
          </a:p>
        </p:txBody>
      </p:sp>
      <p:sp>
        <p:nvSpPr>
          <p:cNvPr name="TextBox 18" id="18"/>
          <p:cNvSpPr txBox="true"/>
          <p:nvPr/>
        </p:nvSpPr>
        <p:spPr>
          <a:xfrm rot="-612024">
            <a:off x="8817492" y="12029037"/>
            <a:ext cx="3917653" cy="2841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8983"/>
              </a:lnSpc>
            </a:pPr>
            <a:r>
              <a:rPr lang="en-US" sz="18983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to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5208766">
            <a:off x="5437808" y="1347305"/>
            <a:ext cx="6847058" cy="9175287"/>
          </a:xfrm>
          <a:custGeom>
            <a:avLst/>
            <a:gdLst/>
            <a:ahLst/>
            <a:cxnLst/>
            <a:rect r="r" b="b" t="t" l="l"/>
            <a:pathLst>
              <a:path h="9175287" w="6847058">
                <a:moveTo>
                  <a:pt x="0" y="0"/>
                </a:moveTo>
                <a:lnTo>
                  <a:pt x="6847058" y="0"/>
                </a:lnTo>
                <a:lnTo>
                  <a:pt x="6847058" y="9175287"/>
                </a:lnTo>
                <a:lnTo>
                  <a:pt x="0" y="9175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true" rot="-573296">
            <a:off x="1204041" y="9052524"/>
            <a:ext cx="4912614" cy="8170668"/>
          </a:xfrm>
          <a:custGeom>
            <a:avLst/>
            <a:gdLst/>
            <a:ahLst/>
            <a:cxnLst/>
            <a:rect r="r" b="b" t="t" l="l"/>
            <a:pathLst>
              <a:path h="8170668" w="4912614">
                <a:moveTo>
                  <a:pt x="0" y="8170667"/>
                </a:moveTo>
                <a:lnTo>
                  <a:pt x="4912614" y="8170667"/>
                </a:lnTo>
                <a:lnTo>
                  <a:pt x="4912614" y="0"/>
                </a:lnTo>
                <a:lnTo>
                  <a:pt x="0" y="0"/>
                </a:lnTo>
                <a:lnTo>
                  <a:pt x="0" y="8170667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7449951">
            <a:off x="2784311" y="8671194"/>
            <a:ext cx="4884219" cy="6081518"/>
          </a:xfrm>
          <a:custGeom>
            <a:avLst/>
            <a:gdLst/>
            <a:ahLst/>
            <a:cxnLst/>
            <a:rect r="r" b="b" t="t" l="l"/>
            <a:pathLst>
              <a:path h="6081518" w="4884219">
                <a:moveTo>
                  <a:pt x="0" y="0"/>
                </a:moveTo>
                <a:lnTo>
                  <a:pt x="4884220" y="0"/>
                </a:lnTo>
                <a:lnTo>
                  <a:pt x="4884220" y="6081518"/>
                </a:lnTo>
                <a:lnTo>
                  <a:pt x="0" y="6081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887419" y="7606999"/>
            <a:ext cx="5344192" cy="5530859"/>
          </a:xfrm>
          <a:custGeom>
            <a:avLst/>
            <a:gdLst/>
            <a:ahLst/>
            <a:cxnLst/>
            <a:rect r="r" b="b" t="t" l="l"/>
            <a:pathLst>
              <a:path h="5530859" w="5344192">
                <a:moveTo>
                  <a:pt x="0" y="0"/>
                </a:moveTo>
                <a:lnTo>
                  <a:pt x="5344192" y="0"/>
                </a:lnTo>
                <a:lnTo>
                  <a:pt x="5344192" y="5530859"/>
                </a:lnTo>
                <a:lnTo>
                  <a:pt x="0" y="55308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4630400" y="23926566"/>
            <a:ext cx="9123803" cy="2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59"/>
              </a:lnSpc>
            </a:pPr>
            <a:r>
              <a:rPr lang="en-US" sz="7740" spc="774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123 ANYWHERE ST, ANY CITY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31611" y="23423879"/>
            <a:ext cx="5594321" cy="1283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59"/>
              </a:lnSpc>
            </a:pPr>
            <a:r>
              <a:rPr lang="en-US" sz="7740" spc="774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OCTOBER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024549" y="26333859"/>
            <a:ext cx="6008446" cy="1283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59"/>
              </a:lnSpc>
            </a:pPr>
            <a:r>
              <a:rPr lang="en-US" sz="7740" spc="774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3PM - 5PM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063347" y="24331499"/>
            <a:ext cx="3930848" cy="2205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91"/>
              </a:lnSpc>
            </a:pPr>
            <a:r>
              <a:rPr lang="en-US" b="true" sz="13159">
                <a:solidFill>
                  <a:srgbClr val="646E33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20</a:t>
            </a:r>
          </a:p>
        </p:txBody>
      </p:sp>
      <p:sp>
        <p:nvSpPr>
          <p:cNvPr name="TextBox 27" id="27"/>
          <p:cNvSpPr txBox="true"/>
          <p:nvPr/>
        </p:nvSpPr>
        <p:spPr>
          <a:xfrm rot="-612024">
            <a:off x="12431809" y="9965405"/>
            <a:ext cx="8905284" cy="4878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2036"/>
              </a:lnSpc>
            </a:pPr>
            <a:r>
              <a:rPr lang="en-US" sz="32036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Mrs.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857486" y="15859764"/>
            <a:ext cx="15545828" cy="2610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  <a:spcBef>
                <a:spcPct val="0"/>
              </a:spcBef>
            </a:pPr>
            <a:r>
              <a:rPr lang="en-US" sz="7740" spc="1548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JOIN US FOR BRIDAL SHOWER </a:t>
            </a:r>
            <a:r>
              <a:rPr lang="en-US" sz="7740" spc="1548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IN HONOR OF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955462" y="19119835"/>
            <a:ext cx="19349876" cy="347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3222"/>
              </a:lnSpc>
            </a:pPr>
            <a:r>
              <a:rPr lang="en-US" sz="23222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Olivia Wilson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456852" y="37103164"/>
            <a:ext cx="8758630" cy="261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59"/>
              </a:lnSpc>
            </a:pPr>
            <a:r>
              <a:rPr lang="en-US" b="true" sz="7740" spc="774">
                <a:solidFill>
                  <a:srgbClr val="646E33"/>
                </a:solidFill>
                <a:latin typeface="Be Vietnam Medium"/>
                <a:ea typeface="Be Vietnam Medium"/>
                <a:cs typeface="Be Vietnam Medium"/>
                <a:sym typeface="Be Vietnam Medium"/>
              </a:rPr>
              <a:t>RSVP TO JOY</a:t>
            </a:r>
          </a:p>
          <a:p>
            <a:pPr algn="ctr">
              <a:lnSpc>
                <a:spcPts val="10759"/>
              </a:lnSpc>
            </a:pPr>
            <a:r>
              <a:rPr lang="en-US" b="true" sz="7740" spc="774">
                <a:solidFill>
                  <a:srgbClr val="646E33"/>
                </a:solidFill>
                <a:latin typeface="Be Vietnam Medium"/>
                <a:ea typeface="Be Vietnam Medium"/>
                <a:cs typeface="Be Vietnam Medium"/>
                <a:sym typeface="Be Vietnam Medium"/>
              </a:rPr>
              <a:t>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DAGyvjOvdO4</dc:identifier>
  <dcterms:modified xsi:type="dcterms:W3CDTF">2011-08-01T06:04:30Z</dcterms:modified>
  <cp:revision>1</cp:revision>
  <dc:title>Green White Gold Aesthetic Leaf Watercolor Bridal Shower Invitation (32 x 48 in)</dc:title>
</cp:coreProperties>
</file>